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9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uno Bodini" initials="BB" lastIdx="1" clrIdx="0">
    <p:extLst>
      <p:ext uri="{19B8F6BF-5375-455C-9EA6-DF929625EA0E}">
        <p15:presenceInfo xmlns:p15="http://schemas.microsoft.com/office/powerpoint/2012/main" userId="e5c987d9b0d6852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D30"/>
    <a:srgbClr val="CC0000"/>
    <a:srgbClr val="05518F"/>
    <a:srgbClr val="05994B"/>
    <a:srgbClr val="F5CC5E"/>
    <a:srgbClr val="FEFFF9"/>
    <a:srgbClr val="4472C4"/>
    <a:srgbClr val="00CC66"/>
    <a:srgbClr val="66FF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066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091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688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383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585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4702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703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8932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9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1782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5AE17-19DE-4373-BD98-17853B2560E4}" type="datetimeFigureOut">
              <a:rPr lang="it-IT" smtClean="0"/>
              <a:t>31/10/2025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530D7-0199-4A9C-9ED8-8E5BF476D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80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9C41B1-5D15-1681-8A91-074B5A0C0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chemeClr val="accent1"/>
                </a:solidFill>
                <a:latin typeface="Apple Chancery" panose="03020702040506060504" pitchFamily="66" charset="0"/>
              </a:rPr>
              <a:t>   Inaugurazione </a:t>
            </a:r>
            <a:br>
              <a:rPr lang="it-IT" b="1" dirty="0">
                <a:solidFill>
                  <a:schemeClr val="accent1"/>
                </a:solidFill>
                <a:latin typeface="Apple Chancery" panose="03020702040506060504" pitchFamily="66" charset="0"/>
              </a:rPr>
            </a:br>
            <a:r>
              <a:rPr lang="it-IT" b="1" dirty="0">
                <a:solidFill>
                  <a:schemeClr val="accent1"/>
                </a:solidFill>
                <a:latin typeface="Apple Chancery" panose="03020702040506060504" pitchFamily="66" charset="0"/>
              </a:rPr>
              <a:t>   sartoria sociale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7FB95442-CD90-D45A-0BCD-C9A45A4C39F4}"/>
              </a:ext>
            </a:extLst>
          </p:cNvPr>
          <p:cNvSpPr txBox="1"/>
          <p:nvPr/>
        </p:nvSpPr>
        <p:spPr>
          <a:xfrm>
            <a:off x="2320506" y="2234242"/>
            <a:ext cx="46755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              Martedì  11 novembre 2025</a:t>
            </a:r>
          </a:p>
          <a:p>
            <a:r>
              <a:rPr lang="it-IT" sz="2400" b="1" dirty="0"/>
              <a:t>                             ore 10,00 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00B101C-5D45-33F1-5785-B009D448B72C}"/>
              </a:ext>
            </a:extLst>
          </p:cNvPr>
          <p:cNvSpPr txBox="1"/>
          <p:nvPr/>
        </p:nvSpPr>
        <p:spPr>
          <a:xfrm>
            <a:off x="461514" y="3401164"/>
            <a:ext cx="3717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Presso Cooperativa Itaca Spazio 12</a:t>
            </a:r>
          </a:p>
          <a:p>
            <a:r>
              <a:rPr lang="it-IT" dirty="0"/>
              <a:t>Via San Giorgio 12</a:t>
            </a:r>
          </a:p>
          <a:p>
            <a:r>
              <a:rPr lang="it-IT" dirty="0"/>
              <a:t>Romano di Lombardia </a:t>
            </a:r>
          </a:p>
          <a:p>
            <a:endParaRPr lang="it-IT" dirty="0"/>
          </a:p>
        </p:txBody>
      </p:sp>
      <p:pic>
        <p:nvPicPr>
          <p:cNvPr id="6" name="Immagine 3" descr="PIANO PROGRAMMA 2020 BUDGET DI PREVISIONE">
            <a:extLst>
              <a:ext uri="{FF2B5EF4-FFF2-40B4-BE49-F238E27FC236}">
                <a16:creationId xmlns:a16="http://schemas.microsoft.com/office/drawing/2014/main" id="{2D175444-D6BC-F5E8-CE33-A7FDB635652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06849" y="4767248"/>
            <a:ext cx="1270490" cy="481795"/>
          </a:xfrm>
          <a:prstGeom prst="rect">
            <a:avLst/>
          </a:prstGeom>
          <a:ln w="0">
            <a:noFill/>
          </a:ln>
        </p:spPr>
      </p:pic>
      <p:pic>
        <p:nvPicPr>
          <p:cNvPr id="8" name="Picture 4" descr="logo BCC Oglio e Serio">
            <a:extLst>
              <a:ext uri="{FF2B5EF4-FFF2-40B4-BE49-F238E27FC236}">
                <a16:creationId xmlns:a16="http://schemas.microsoft.com/office/drawing/2014/main" id="{07695BD5-99F0-0450-E6C9-317F0F785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639" y="4813385"/>
            <a:ext cx="1811475" cy="33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oop. Itaca">
            <a:extLst>
              <a:ext uri="{FF2B5EF4-FFF2-40B4-BE49-F238E27FC236}">
                <a16:creationId xmlns:a16="http://schemas.microsoft.com/office/drawing/2014/main" id="{CC78034F-9E5A-5959-3074-FA3A2162F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56" y="5249043"/>
            <a:ext cx="962936" cy="67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expert ciy radiogianni">
            <a:extLst>
              <a:ext uri="{FF2B5EF4-FFF2-40B4-BE49-F238E27FC236}">
                <a16:creationId xmlns:a16="http://schemas.microsoft.com/office/drawing/2014/main" id="{318D1DD7-540A-FBD9-5BCA-5C941EED3B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694" y="5378863"/>
            <a:ext cx="707366" cy="417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oleInsieme a Reggio Calabria. La sartoria sociale resiliente - Vita.it">
            <a:extLst>
              <a:ext uri="{FF2B5EF4-FFF2-40B4-BE49-F238E27FC236}">
                <a16:creationId xmlns:a16="http://schemas.microsoft.com/office/drawing/2014/main" id="{42B88268-3F41-4DD7-EA68-8F7B41EF1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888" y="3799732"/>
            <a:ext cx="3752112" cy="305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549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Immagine 3" descr="PIANO PROGRAMMA 2020 BUDGET DI PREVISIONE"/>
          <p:cNvPicPr/>
          <p:nvPr/>
        </p:nvPicPr>
        <p:blipFill>
          <a:blip r:embed="rId2"/>
          <a:stretch/>
        </p:blipFill>
        <p:spPr>
          <a:xfrm>
            <a:off x="194002" y="4767249"/>
            <a:ext cx="1270490" cy="481795"/>
          </a:xfrm>
          <a:prstGeom prst="rect">
            <a:avLst/>
          </a:prstGeom>
          <a:ln w="0">
            <a:noFill/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F5B0F775-BD36-E1FF-F10B-E49A979ADE2B}"/>
              </a:ext>
            </a:extLst>
          </p:cNvPr>
          <p:cNvSpPr/>
          <p:nvPr/>
        </p:nvSpPr>
        <p:spPr>
          <a:xfrm>
            <a:off x="3727484" y="2248187"/>
            <a:ext cx="5173252" cy="525248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 rtlCol="0" anchor="ctr"/>
          <a:lstStyle/>
          <a:p>
            <a:pPr marL="133380" algn="ctr"/>
            <a:endParaRPr lang="it-IT" sz="3200" b="1" spc="-1" dirty="0">
              <a:solidFill>
                <a:schemeClr val="accent1"/>
              </a:solidFill>
              <a:latin typeface="Apple Chancery" panose="03020702040506060504" pitchFamily="66" charset="0"/>
              <a:cs typeface="Assistant" panose="00000500000000000000" pitchFamily="2" charset="-79"/>
            </a:endParaRPr>
          </a:p>
          <a:p>
            <a:pPr marL="133380" algn="ctr"/>
            <a:endParaRPr lang="it-IT" sz="3200" b="1" spc="-1" dirty="0">
              <a:solidFill>
                <a:schemeClr val="accent1"/>
              </a:solidFill>
              <a:latin typeface="Apple Chancery" panose="03020702040506060504" pitchFamily="66" charset="0"/>
              <a:cs typeface="Assistant" panose="00000500000000000000" pitchFamily="2" charset="-79"/>
            </a:endParaRPr>
          </a:p>
          <a:p>
            <a:pPr marL="133380" algn="ctr"/>
            <a:endParaRPr lang="it-IT" sz="3200" b="1" spc="-1" dirty="0">
              <a:solidFill>
                <a:schemeClr val="accent1"/>
              </a:solidFill>
              <a:latin typeface="Apple Chancery" panose="03020702040506060504" pitchFamily="66" charset="0"/>
              <a:cs typeface="Assistant" panose="00000500000000000000" pitchFamily="2" charset="-79"/>
            </a:endParaRPr>
          </a:p>
          <a:p>
            <a:pPr marL="133380" algn="ctr"/>
            <a:endParaRPr lang="it-IT" sz="3200" b="1" spc="-1" dirty="0">
              <a:solidFill>
                <a:schemeClr val="accent1"/>
              </a:solidFill>
              <a:latin typeface="Apple Chancery" panose="03020702040506060504" pitchFamily="66" charset="0"/>
              <a:cs typeface="Assistant" panose="00000500000000000000" pitchFamily="2" charset="-79"/>
            </a:endParaRPr>
          </a:p>
          <a:p>
            <a:pPr marL="133380" algn="ctr"/>
            <a:r>
              <a:rPr lang="it-IT" sz="3200" b="1" spc="-1" dirty="0">
                <a:solidFill>
                  <a:schemeClr val="accent1"/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  <a:t>Sartoria Sociale </a:t>
            </a:r>
            <a:br>
              <a:rPr lang="it-IT" sz="3200" b="1" spc="-1" dirty="0">
                <a:solidFill>
                  <a:schemeClr val="accent1"/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</a:br>
            <a:r>
              <a:rPr lang="it-IT" sz="3200" b="1" spc="-1" dirty="0">
                <a:solidFill>
                  <a:schemeClr val="accent1"/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  <a:t>Corso Base </a:t>
            </a:r>
          </a:p>
          <a:p>
            <a:pPr marL="133380" algn="ctr"/>
            <a:endParaRPr lang="it-IT" sz="1350" b="1" spc="-1" dirty="0">
              <a:solidFill>
                <a:srgbClr val="0070C0"/>
              </a:solidFill>
              <a:latin typeface="Apple Chancery" panose="03020702040506060504" pitchFamily="66" charset="0"/>
              <a:cs typeface="Assistant" panose="00000500000000000000" pitchFamily="2" charset="-79"/>
            </a:endParaRPr>
          </a:p>
          <a:p>
            <a:pPr marL="133380" algn="ctr"/>
            <a:r>
              <a:rPr lang="it-IT" sz="2800" b="1" spc="-1" dirty="0">
                <a:solidFill>
                  <a:schemeClr val="tx1"/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  <a:t>novembre 2025 – aprile 2026</a:t>
            </a:r>
          </a:p>
          <a:p>
            <a:pPr marL="133380" algn="ctr"/>
            <a:r>
              <a:rPr lang="it-IT" sz="2800" b="1" spc="-1" dirty="0">
                <a:solidFill>
                  <a:schemeClr val="accent1"/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  <a:t>Ogni Mercoledì 09:30-11:30 </a:t>
            </a:r>
          </a:p>
          <a:p>
            <a:pPr marL="133380" algn="ctr"/>
            <a:endParaRPr lang="it-IT" b="1" spc="-1" dirty="0">
              <a:solidFill>
                <a:srgbClr val="CC0000"/>
              </a:solidFill>
              <a:latin typeface="Apple Chancery" panose="03020702040506060504" pitchFamily="66" charset="0"/>
              <a:cs typeface="Assistant" panose="00000500000000000000" pitchFamily="2" charset="-79"/>
            </a:endParaRPr>
          </a:p>
          <a:p>
            <a:pPr marL="133380" algn="ctr"/>
            <a:endParaRPr lang="it-IT" b="1" spc="-1" dirty="0">
              <a:solidFill>
                <a:srgbClr val="CC0000"/>
              </a:solidFill>
              <a:latin typeface="Apple Chancery" panose="03020702040506060504" pitchFamily="66" charset="0"/>
              <a:cs typeface="Assistant" panose="00000500000000000000" pitchFamily="2" charset="-79"/>
            </a:endParaRPr>
          </a:p>
          <a:p>
            <a:pPr marL="133380" algn="ctr"/>
            <a:r>
              <a:rPr lang="it-IT" sz="2800" b="1" spc="-1" dirty="0">
                <a:solidFill>
                  <a:schemeClr val="accent1"/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  <a:t>Inizio 12 novembre 2025</a:t>
            </a:r>
            <a:br>
              <a:rPr lang="it-IT" sz="2800" b="1" spc="-1" dirty="0">
                <a:solidFill>
                  <a:schemeClr val="accent6">
                    <a:lumMod val="50000"/>
                  </a:schemeClr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</a:br>
            <a:r>
              <a:rPr lang="it-IT" sz="2800" b="1" spc="-1" dirty="0">
                <a:solidFill>
                  <a:schemeClr val="tx1"/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  <a:t>C/O Cooperativa Itaca, via S. Giorgio 12 </a:t>
            </a:r>
            <a:br>
              <a:rPr lang="it-IT" sz="2800" b="1" spc="-1" dirty="0">
                <a:solidFill>
                  <a:schemeClr val="tx1"/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</a:br>
            <a:r>
              <a:rPr lang="it-IT" sz="2800" b="1" spc="-1" dirty="0">
                <a:solidFill>
                  <a:schemeClr val="tx1"/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  <a:t>Romano di L. Dia </a:t>
            </a:r>
          </a:p>
          <a:p>
            <a:pPr marL="133380" algn="ctr"/>
            <a:endParaRPr lang="it-IT" b="1" spc="-1" dirty="0">
              <a:solidFill>
                <a:schemeClr val="accent6">
                  <a:lumMod val="75000"/>
                </a:schemeClr>
              </a:solidFill>
              <a:latin typeface="Apple Chancery" panose="03020702040506060504" pitchFamily="66" charset="0"/>
              <a:cs typeface="Assistant" panose="00000500000000000000" pitchFamily="2" charset="-79"/>
            </a:endParaRPr>
          </a:p>
          <a:p>
            <a:pPr marL="133380" algn="ctr"/>
            <a:r>
              <a:rPr lang="it-IT" b="1" spc="-1" dirty="0">
                <a:solidFill>
                  <a:schemeClr val="accent6">
                    <a:lumMod val="75000"/>
                  </a:schemeClr>
                </a:solidFill>
                <a:latin typeface="Apple Chancery" panose="03020702040506060504" pitchFamily="66" charset="0"/>
                <a:cs typeface="Assistant" panose="00000500000000000000" pitchFamily="2" charset="-79"/>
              </a:rPr>
              <a:t> </a:t>
            </a:r>
            <a:endParaRPr lang="it-IT" sz="2100" spc="-1" dirty="0">
              <a:solidFill>
                <a:schemeClr val="accent6">
                  <a:lumMod val="75000"/>
                </a:schemeClr>
              </a:solidFill>
              <a:latin typeface="Apple Chancery" panose="03020702040506060504" pitchFamily="66" charset="0"/>
              <a:cs typeface="Assistant" pitchFamily="2" charset="-79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5E04D3FD-1E82-966D-CD39-D59D819CE208}"/>
              </a:ext>
            </a:extLst>
          </p:cNvPr>
          <p:cNvSpPr/>
          <p:nvPr/>
        </p:nvSpPr>
        <p:spPr>
          <a:xfrm>
            <a:off x="4146282" y="3629571"/>
            <a:ext cx="4558301" cy="55399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endParaRPr lang="it-IT" sz="1050" dirty="0">
              <a:solidFill>
                <a:schemeClr val="accent6"/>
              </a:solidFill>
              <a:latin typeface="Apple Chancery" panose="03020702040506060504" pitchFamily="66" charset="0"/>
            </a:endParaRPr>
          </a:p>
          <a:p>
            <a:endParaRPr lang="it-IT" sz="2100" dirty="0">
              <a:solidFill>
                <a:schemeClr val="accent6"/>
              </a:solidFill>
              <a:latin typeface="Apple Chancery" panose="03020702040506060504" pitchFamily="66" charset="0"/>
            </a:endParaRPr>
          </a:p>
        </p:txBody>
      </p:sp>
      <p:sp>
        <p:nvSpPr>
          <p:cNvPr id="7" name="AutoShape 18" descr="Oratori di Romano | Romano di Lombardia">
            <a:extLst>
              <a:ext uri="{FF2B5EF4-FFF2-40B4-BE49-F238E27FC236}">
                <a16:creationId xmlns:a16="http://schemas.microsoft.com/office/drawing/2014/main" id="{F2905DC8-A706-C03E-65E6-6EAA021C3B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1076618" cy="1076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t-IT" sz="1350"/>
          </a:p>
        </p:txBody>
      </p:sp>
      <p:pic>
        <p:nvPicPr>
          <p:cNvPr id="1028" name="Picture 4" descr="logo BCC Oglio e Serio">
            <a:extLst>
              <a:ext uri="{FF2B5EF4-FFF2-40B4-BE49-F238E27FC236}">
                <a16:creationId xmlns:a16="http://schemas.microsoft.com/office/drawing/2014/main" id="{40809CDF-F8C5-82DB-44AA-0DDC2CE244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639" y="4813385"/>
            <a:ext cx="1811475" cy="33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oop. Itaca">
            <a:extLst>
              <a:ext uri="{FF2B5EF4-FFF2-40B4-BE49-F238E27FC236}">
                <a16:creationId xmlns:a16="http://schemas.microsoft.com/office/drawing/2014/main" id="{4E85B488-3C44-9A99-2EF9-66AF0D1AD2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69" y="5249043"/>
            <a:ext cx="1044823" cy="67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expert ciy radiogianni">
            <a:extLst>
              <a:ext uri="{FF2B5EF4-FFF2-40B4-BE49-F238E27FC236}">
                <a16:creationId xmlns:a16="http://schemas.microsoft.com/office/drawing/2014/main" id="{8C5E8336-FFF2-5D03-DDF7-016B477CF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910" y="5344572"/>
            <a:ext cx="707366" cy="417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1BD30294-460F-CD75-342C-20FB070A52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737" y="909595"/>
            <a:ext cx="3755461" cy="30604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2013 - Tema 2022">
  <a:themeElements>
    <a:clrScheme name="Office 2013 - Tema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5584</TotalTime>
  <Words>62</Words>
  <Application>Microsoft Office PowerPoint</Application>
  <PresentationFormat>Presentazione su schermo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Apple Chancery</vt:lpstr>
      <vt:lpstr>Arial</vt:lpstr>
      <vt:lpstr>Calibri</vt:lpstr>
      <vt:lpstr>Calibri Light</vt:lpstr>
      <vt:lpstr>Office 2013 - Tema 2022</vt:lpstr>
      <vt:lpstr>   Inaugurazione     sartoria sociale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Cosa pensa e come si sente</dc:title>
  <dc:creator>Bruno Bodini</dc:creator>
  <cp:lastModifiedBy>Office Tre</cp:lastModifiedBy>
  <cp:revision>126</cp:revision>
  <cp:lastPrinted>2025-01-31T10:09:42Z</cp:lastPrinted>
  <dcterms:created xsi:type="dcterms:W3CDTF">2023-02-22T13:12:59Z</dcterms:created>
  <dcterms:modified xsi:type="dcterms:W3CDTF">2025-10-31T13:43:44Z</dcterms:modified>
</cp:coreProperties>
</file>